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A12F5-9348-4E79-B82D-D2B57D8BCE0D}" v="3" dt="2026-02-12T20:57:53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5758" autoAdjust="0"/>
  </p:normalViewPr>
  <p:slideViewPr>
    <p:cSldViewPr snapToGrid="0">
      <p:cViewPr varScale="1">
        <p:scale>
          <a:sx n="84" d="100"/>
          <a:sy n="84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Nebelecky" userId="0199827d-6065-45ed-ad58-4fd1a736816e" providerId="ADAL" clId="{708A7903-639E-421B-B0E7-24F955ED0CBF}"/>
    <pc:docChg chg="modSld">
      <pc:chgData name="Samantha Nebelecky" userId="0199827d-6065-45ed-ad58-4fd1a736816e" providerId="ADAL" clId="{708A7903-639E-421B-B0E7-24F955ED0CBF}" dt="2026-02-12T20:59:00.451" v="12" actId="962"/>
      <pc:docMkLst>
        <pc:docMk/>
      </pc:docMkLst>
      <pc:sldChg chg="modSp mod">
        <pc:chgData name="Samantha Nebelecky" userId="0199827d-6065-45ed-ad58-4fd1a736816e" providerId="ADAL" clId="{708A7903-639E-421B-B0E7-24F955ED0CBF}" dt="2026-02-12T20:58:46.754" v="11" actId="962"/>
        <pc:sldMkLst>
          <pc:docMk/>
          <pc:sldMk cId="1596576288" sldId="260"/>
        </pc:sldMkLst>
        <pc:picChg chg="mod">
          <ac:chgData name="Samantha Nebelecky" userId="0199827d-6065-45ed-ad58-4fd1a736816e" providerId="ADAL" clId="{708A7903-639E-421B-B0E7-24F955ED0CBF}" dt="2026-02-12T20:58:46.754" v="11" actId="962"/>
          <ac:picMkLst>
            <pc:docMk/>
            <pc:sldMk cId="1596576288" sldId="260"/>
            <ac:picMk id="3" creationId="{00000000-0000-0000-0000-000000000000}"/>
          </ac:picMkLst>
        </pc:picChg>
        <pc:picChg chg="mod">
          <ac:chgData name="Samantha Nebelecky" userId="0199827d-6065-45ed-ad58-4fd1a736816e" providerId="ADAL" clId="{708A7903-639E-421B-B0E7-24F955ED0CBF}" dt="2026-02-12T20:57:41.925" v="2" actId="13244"/>
          <ac:picMkLst>
            <pc:docMk/>
            <pc:sldMk cId="1596576288" sldId="260"/>
            <ac:picMk id="8" creationId="{00000000-0000-0000-0000-000000000000}"/>
          </ac:picMkLst>
        </pc:picChg>
      </pc:sldChg>
      <pc:sldChg chg="modSp mod">
        <pc:chgData name="Samantha Nebelecky" userId="0199827d-6065-45ed-ad58-4fd1a736816e" providerId="ADAL" clId="{708A7903-639E-421B-B0E7-24F955ED0CBF}" dt="2026-02-12T20:59:00.451" v="12" actId="962"/>
        <pc:sldMkLst>
          <pc:docMk/>
          <pc:sldMk cId="1218867260" sldId="261"/>
        </pc:sldMkLst>
        <pc:spChg chg="ord">
          <ac:chgData name="Samantha Nebelecky" userId="0199827d-6065-45ed-ad58-4fd1a736816e" providerId="ADAL" clId="{708A7903-639E-421B-B0E7-24F955ED0CBF}" dt="2026-02-12T20:58:12.684" v="9"/>
          <ac:spMkLst>
            <pc:docMk/>
            <pc:sldMk cId="1218867260" sldId="261"/>
            <ac:spMk id="2" creationId="{00000000-0000-0000-0000-000000000000}"/>
          </ac:spMkLst>
        </pc:spChg>
        <pc:spChg chg="ord">
          <ac:chgData name="Samantha Nebelecky" userId="0199827d-6065-45ed-ad58-4fd1a736816e" providerId="ADAL" clId="{708A7903-639E-421B-B0E7-24F955ED0CBF}" dt="2026-02-12T20:58:12.684" v="9"/>
          <ac:spMkLst>
            <pc:docMk/>
            <pc:sldMk cId="1218867260" sldId="261"/>
            <ac:spMk id="8" creationId="{6A78E0DD-E673-EC6A-2E23-F47143DCEB8E}"/>
          </ac:spMkLst>
        </pc:spChg>
        <pc:spChg chg="ord">
          <ac:chgData name="Samantha Nebelecky" userId="0199827d-6065-45ed-ad58-4fd1a736816e" providerId="ADAL" clId="{708A7903-639E-421B-B0E7-24F955ED0CBF}" dt="2026-02-12T20:58:28.046" v="10" actId="13244"/>
          <ac:spMkLst>
            <pc:docMk/>
            <pc:sldMk cId="1218867260" sldId="261"/>
            <ac:spMk id="10" creationId="{6A78E0DD-E673-EC6A-2E23-F47143DCEB8E}"/>
          </ac:spMkLst>
        </pc:spChg>
        <pc:picChg chg="mod ord">
          <ac:chgData name="Samantha Nebelecky" userId="0199827d-6065-45ed-ad58-4fd1a736816e" providerId="ADAL" clId="{708A7903-639E-421B-B0E7-24F955ED0CBF}" dt="2026-02-12T20:59:00.451" v="12" actId="962"/>
          <ac:picMkLst>
            <pc:docMk/>
            <pc:sldMk cId="1218867260" sldId="261"/>
            <ac:picMk id="3" creationId="{00000000-0000-0000-0000-000000000000}"/>
          </ac:picMkLst>
        </pc:picChg>
        <pc:picChg chg="ord">
          <ac:chgData name="Samantha Nebelecky" userId="0199827d-6065-45ed-ad58-4fd1a736816e" providerId="ADAL" clId="{708A7903-639E-421B-B0E7-24F955ED0CBF}" dt="2026-02-12T20:58:12.684" v="9"/>
          <ac:picMkLst>
            <pc:docMk/>
            <pc:sldMk cId="1218867260" sldId="261"/>
            <ac:picMk id="6" creationId="{00000000-0000-0000-0000-000000000000}"/>
          </ac:picMkLst>
        </pc:picChg>
        <pc:picChg chg="mod ord">
          <ac:chgData name="Samantha Nebelecky" userId="0199827d-6065-45ed-ad58-4fd1a736816e" providerId="ADAL" clId="{708A7903-639E-421B-B0E7-24F955ED0CBF}" dt="2026-02-12T20:58:12.684" v="9"/>
          <ac:picMkLst>
            <pc:docMk/>
            <pc:sldMk cId="1218867260" sldId="261"/>
            <ac:picMk id="9" creationId="{00000000-0000-0000-0000-000000000000}"/>
          </ac:picMkLst>
        </pc:picChg>
        <pc:picChg chg="mod ord">
          <ac:chgData name="Samantha Nebelecky" userId="0199827d-6065-45ed-ad58-4fd1a736816e" providerId="ADAL" clId="{708A7903-639E-421B-B0E7-24F955ED0CBF}" dt="2026-02-12T20:58:12.684" v="9"/>
          <ac:picMkLst>
            <pc:docMk/>
            <pc:sldMk cId="1218867260" sldId="261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9578-5D60-45DA-A33A-367B310673C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4C34-9DDF-43AB-AF2A-DF051575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4C34-9DDF-43AB-AF2A-DF05157547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6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394CC2-580F-4D3C-B0AF-E198007ED01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0F4D0C-564F-4B13-96A2-C0E06F1F4D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6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ilto:tvink@chsbuffalo.org" TargetMode="External"/><Relationship Id="rId5" Type="http://schemas.openxmlformats.org/officeDocument/2006/relationships/hyperlink" Target="mailto:Kgregoire@chsbuffalo.org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229-FA20-0836-9ED8-86476DEC3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Catholic Health Pharmacy APPE Longitudinal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96136-5229-9F6B-CC8A-E13BC45BB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05479"/>
          </a:xfrm>
        </p:spPr>
        <p:txBody>
          <a:bodyPr>
            <a:normAutofit/>
          </a:bodyPr>
          <a:lstStyle/>
          <a:p>
            <a:r>
              <a:rPr lang="en-US" dirty="0"/>
              <a:t>Kelsey Gregoire, PharmD, MPH, BCCCP</a:t>
            </a:r>
          </a:p>
        </p:txBody>
      </p:sp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0"/>
    </mc:Choice>
    <mc:Fallback xmlns="">
      <p:transition spd="slow" advTm="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Catholic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Catholic Health founded 1998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Sisters of Charity – 1848 by the Daughters of Charity of St. Vincent de Paul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Mercy Hospital of Buffalo – 1904 by the Sisters of Mercy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Mount St Mary’s Hospital – 1907 by the Sisters of St. Frances of Williamsville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Kenmore Mercy Hospital – 1951 by the Sisters of Mercy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 Joseph Hospital – 1960 by the Franciscan Sisters of St. Joseph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Merged with SOCH in 2009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Lockport Memorial Hospital –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Total Acute Care Beds = 1069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Outpatient facilities</a:t>
            </a:r>
          </a:p>
          <a:p>
            <a:pPr lvl="1"/>
            <a:r>
              <a:rPr lang="en-US" dirty="0"/>
              <a:t>&gt; 50 facilities across 8 counties in WNY</a:t>
            </a:r>
          </a:p>
        </p:txBody>
      </p:sp>
      <p:pic>
        <p:nvPicPr>
          <p:cNvPr id="4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86" y="45508"/>
            <a:ext cx="3687714" cy="96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10" y="45508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8"/>
    </mc:Choice>
    <mc:Fallback xmlns="">
      <p:transition spd="slow" advTm="19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</a:t>
            </a:r>
          </a:p>
        </p:txBody>
      </p:sp>
      <p:pic>
        <p:nvPicPr>
          <p:cNvPr id="4" name="Picture 3" descr="Mercy Hospital of Buffal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751" y="1860697"/>
            <a:ext cx="3437262" cy="22650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78E0DD-E673-EC6A-2E23-F47143DCE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210" y="4281034"/>
            <a:ext cx="4395730" cy="2240951"/>
          </a:xfrm>
        </p:spPr>
        <p:txBody>
          <a:bodyPr anchor="ctr">
            <a:normAutofit fontScale="92500" lnSpcReduction="10000"/>
          </a:bodyPr>
          <a:lstStyle/>
          <a:p>
            <a:pPr marL="201168" lvl="1" indent="0" algn="ctr">
              <a:buNone/>
            </a:pPr>
            <a:r>
              <a:rPr lang="en-US" sz="2000" b="1" dirty="0"/>
              <a:t>Mercy Hospital of Buffalo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387-bed community teaching hospital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One of the </a:t>
            </a:r>
            <a:r>
              <a:rPr lang="en-US" sz="2200" dirty="0"/>
              <a:t>busiest</a:t>
            </a:r>
            <a:r>
              <a:rPr lang="en-US" sz="2000" dirty="0"/>
              <a:t> emergency rooms in WNY caring for &gt;75,000 patients annually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Specializes in cardiac surgery and neurology </a:t>
            </a:r>
          </a:p>
          <a:p>
            <a:pPr marL="201168" lvl="1" indent="0">
              <a:buNone/>
            </a:pPr>
            <a:endParaRPr lang="en-US" sz="2000" dirty="0"/>
          </a:p>
        </p:txBody>
      </p:sp>
      <p:pic>
        <p:nvPicPr>
          <p:cNvPr id="6" name="Picture 5" descr="Sisters of Charity Hospita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294" y="1860697"/>
            <a:ext cx="3661903" cy="219714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99611" y="4281034"/>
            <a:ext cx="4356069" cy="17584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Sisters of Charity Hospital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310 bed community teaching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Specialized in maternity/neonatal care, vascular surgery and bariatrics</a:t>
            </a:r>
          </a:p>
        </p:txBody>
      </p:sp>
      <p:pic>
        <p:nvPicPr>
          <p:cNvPr id="3" name="Audio 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3"/>
    </mc:Choice>
    <mc:Fallback xmlns="">
      <p:transition spd="slow" advTm="29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(continued) </a:t>
            </a:r>
          </a:p>
        </p:txBody>
      </p:sp>
      <p:pic>
        <p:nvPicPr>
          <p:cNvPr id="9" name="Picture 8" descr="Kenmore Mercy Hospita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53" y="1840904"/>
            <a:ext cx="4215329" cy="23184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78E0DD-E673-EC6A-2E23-F47143DCEB8E}"/>
              </a:ext>
            </a:extLst>
          </p:cNvPr>
          <p:cNvSpPr txBox="1">
            <a:spLocks/>
          </p:cNvSpPr>
          <p:nvPr/>
        </p:nvSpPr>
        <p:spPr>
          <a:xfrm>
            <a:off x="1193953" y="4156567"/>
            <a:ext cx="4395730" cy="157928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>
              <a:buFont typeface="Calibri" pitchFamily="34" charset="0"/>
              <a:buNone/>
            </a:pPr>
            <a:r>
              <a:rPr lang="en-US" sz="2000" b="1" dirty="0"/>
              <a:t>Kenmore Mercy Hospital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185-bed hospital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Specialized in ambulatory surgery and infectious diseases </a:t>
            </a:r>
          </a:p>
        </p:txBody>
      </p:sp>
      <p:pic>
        <p:nvPicPr>
          <p:cNvPr id="6" name="Picture 4" descr="Mount St. Mary'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5"/>
          <a:stretch/>
        </p:blipFill>
        <p:spPr bwMode="auto">
          <a:xfrm>
            <a:off x="7077878" y="1843673"/>
            <a:ext cx="4229100" cy="23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8E0DD-E673-EC6A-2E23-F47143DCE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4490" y="4262880"/>
            <a:ext cx="5216946" cy="2240951"/>
          </a:xfrm>
        </p:spPr>
        <p:txBody>
          <a:bodyPr anchor="ctr">
            <a:normAutofit fontScale="92500" lnSpcReduction="10000"/>
          </a:bodyPr>
          <a:lstStyle/>
          <a:p>
            <a:pPr marL="201168" lvl="1" indent="0" algn="ctr">
              <a:buNone/>
            </a:pPr>
            <a:r>
              <a:rPr lang="en-US" sz="2000" b="1" dirty="0"/>
              <a:t>Mount St Mary’s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Small community hospital that serves Lewiston and Greater Niagara Falls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Clearview Treatment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69-bed inpatient chemical dependency unit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28-day inpatient treatment for alcohol, prescription drug, cocaine and heroin addiction</a:t>
            </a:r>
          </a:p>
          <a:p>
            <a:pPr marL="201168" lvl="1" indent="0">
              <a:buNone/>
            </a:pPr>
            <a:endParaRPr lang="en-US" sz="2000" dirty="0"/>
          </a:p>
        </p:txBody>
      </p:sp>
      <p:pic>
        <p:nvPicPr>
          <p:cNvPr id="3" name="Audio 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5"/>
    </mc:Choice>
    <mc:Fallback xmlns="">
      <p:transition spd="slow" advTm="2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Catholic Health Residency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019" y="1737360"/>
            <a:ext cx="10206026" cy="456428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/>
              <a:t>PGY-1 Pharmacy Practice Residency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RPD: Tim Vink, PharmD, BCPS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Mercy (4)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Sisters of Charity (3)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/>
              <a:t>PGY-2 Emergency Medicine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RPD: Alyssa Kiel, PharmD, BCPS, BCEMP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Mercy (1)</a:t>
            </a:r>
            <a:endParaRPr lang="en-US" sz="2400" b="1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/>
              <a:t>PGY2 Ambulatory Care </a:t>
            </a:r>
            <a:endParaRPr lang="en-US" sz="24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RPD: Kara Wilcox, PharmD, MBA, BCACP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Sisters of Charity Clinics (1)</a:t>
            </a:r>
          </a:p>
        </p:txBody>
      </p:sp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3"/>
    </mc:Choice>
    <mc:Fallback xmlns="">
      <p:transition spd="slow" advTm="21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CHS Longitudinal Program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16 week total experience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84679"/>
              </p:ext>
            </p:extLst>
          </p:nvPr>
        </p:nvGraphicFramePr>
        <p:xfrm>
          <a:off x="1967471" y="2291509"/>
          <a:ext cx="8318017" cy="38999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9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617">
                <a:tc>
                  <a:txBody>
                    <a:bodyPr/>
                    <a:lstStyle/>
                    <a:p>
                      <a:r>
                        <a:rPr lang="en-US" dirty="0"/>
                        <a:t>Rotation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Experience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685"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  <a:r>
                        <a:rPr lang="en-US" baseline="0" dirty="0"/>
                        <a:t> Health Systems Pharmacy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weeks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Compounding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Order verification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Dispensing medications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406">
                <a:tc>
                  <a:txBody>
                    <a:bodyPr/>
                    <a:lstStyle/>
                    <a:p>
                      <a:r>
                        <a:rPr lang="en-US" dirty="0"/>
                        <a:t>Inpatient Care: Adult Patient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Interdisciplinary</a:t>
                      </a:r>
                      <a:r>
                        <a:rPr lang="en-US" baseline="0" dirty="0"/>
                        <a:t> Rounds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Medication history reconciliation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Pharmacokinetic monitoring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Anticoagulation monitoring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Drug information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Patient counseling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08">
                <a:tc>
                  <a:txBody>
                    <a:bodyPr/>
                    <a:lstStyle/>
                    <a:p>
                      <a:r>
                        <a:rPr lang="en-US" dirty="0"/>
                        <a:t>Inpatient Care: Electives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weeks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TBD based on rotation selected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8"/>
    </mc:Choice>
    <mc:Fallback xmlns="">
      <p:transition spd="slow" advTm="21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Specifics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60" y="1845734"/>
            <a:ext cx="10999240" cy="4764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Hospital Health Systems Pharmacy (Core) (4 weeks)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Inpatient Care: Adult Patient Care (Core) (6 weeks)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Internal Medicine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Intensive Care </a:t>
            </a:r>
          </a:p>
          <a:p>
            <a:pPr marL="0" indent="0">
              <a:buNone/>
            </a:pPr>
            <a:r>
              <a:rPr lang="en-US" b="1" u="sng" dirty="0"/>
              <a:t>Electives – Direct Patient Care (6 weeks): </a:t>
            </a:r>
            <a:endParaRPr lang="en-US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i="1" dirty="0"/>
              <a:t>Can chose an additional core rotation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Infectious Disease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Psychiatric Pharmacy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Emergency Medicine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Ambulatory Care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Administrative at Mercy </a:t>
            </a:r>
            <a:r>
              <a:rPr lang="en-US" i="1" dirty="0"/>
              <a:t>(Dual PharmD/MBA students preferred)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20114" y="1961002"/>
            <a:ext cx="3635566" cy="38118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Clinical Pharmacy Specialists: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Internal Medicine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Critical 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Infectious Disease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Emergency Medicine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Ambulatory Care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All preceptors have board certification(s) </a:t>
            </a:r>
          </a:p>
        </p:txBody>
      </p:sp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3"/>
    </mc:Choice>
    <mc:Fallback xmlns="">
      <p:transition spd="slow" advTm="18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7973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Application through UB SPPS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Letter of intent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Interview </a:t>
            </a:r>
            <a:r>
              <a:rPr lang="en-US" i="1" dirty="0"/>
              <a:t>(In-person preferred if able) </a:t>
            </a:r>
          </a:p>
          <a:p>
            <a:r>
              <a:rPr lang="en-US" dirty="0"/>
              <a:t>CV and letter of intent should be attached to UB Application.  Kris Jordan will forward along to Kelsey Gregoire at </a:t>
            </a:r>
            <a:r>
              <a:rPr lang="en-US" dirty="0">
                <a:hlinkClick r:id="rId5"/>
              </a:rPr>
              <a:t>Kgregoire@chsbuffalo.org</a:t>
            </a:r>
            <a:r>
              <a:rPr lang="en-US" dirty="0"/>
              <a:t>  and CC Tim Vink at </a:t>
            </a:r>
            <a:r>
              <a:rPr lang="en-US" dirty="0">
                <a:hlinkClick r:id="rId6"/>
              </a:rPr>
              <a:t>tvink@chsbuffalo.org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/>
              <a:t>Student </a:t>
            </a:r>
            <a:r>
              <a:rPr lang="en-US" i="1" dirty="0"/>
              <a:t>scheduling will be completed based on preceptor availability and student interest areas</a:t>
            </a:r>
          </a:p>
        </p:txBody>
      </p:sp>
      <p:pic>
        <p:nvPicPr>
          <p:cNvPr id="4" name="Picture 2" descr="Catholic Heal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21"/>
    </mc:Choice>
    <mc:Fallback xmlns="">
      <p:transition spd="slow" advTm="42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87" y="5650134"/>
            <a:ext cx="8742986" cy="492863"/>
          </a:xfrm>
        </p:spPr>
        <p:txBody>
          <a:bodyPr/>
          <a:lstStyle/>
          <a:p>
            <a:pPr algn="ctr"/>
            <a:r>
              <a:rPr lang="en-US" dirty="0"/>
              <a:t>Email Kelsey Gregoire at Kgregoire@chsbuffalo.org</a:t>
            </a:r>
          </a:p>
        </p:txBody>
      </p:sp>
      <p:pic>
        <p:nvPicPr>
          <p:cNvPr id="4" name="Picture 3" descr="Catholic Heal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755" y="1950672"/>
            <a:ext cx="6267450" cy="3486150"/>
          </a:xfrm>
          <a:prstGeom prst="rect">
            <a:avLst/>
          </a:prstGeom>
        </p:spPr>
      </p:pic>
      <p:pic>
        <p:nvPicPr>
          <p:cNvPr id="5" name="Picture 2" descr="Catholic 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35990"/>
            <a:ext cx="3717290" cy="9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4"/>
    </mc:Choice>
    <mc:Fallback xmlns="">
      <p:transition spd="slow" advTm="16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</TotalTime>
  <Words>514</Words>
  <Application>Microsoft Office PowerPoint</Application>
  <PresentationFormat>Widescreen</PresentationFormat>
  <Paragraphs>102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Catholic Health Pharmacy APPE Longitudinal Program </vt:lpstr>
      <vt:lpstr>A brief history of Catholic Health</vt:lpstr>
      <vt:lpstr>Hospitals </vt:lpstr>
      <vt:lpstr>Hospitals (continued) </vt:lpstr>
      <vt:lpstr>Catholic Health Residency Programs </vt:lpstr>
      <vt:lpstr>CHS Longitudinal Program  </vt:lpstr>
      <vt:lpstr>Rotation Specifics </vt:lpstr>
      <vt:lpstr>Student Requirements </vt:lpstr>
      <vt:lpstr>Questions </vt:lpstr>
    </vt:vector>
  </TitlesOfParts>
  <Company>Catholic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Health Pharmacy APPE Longitudinal Program</dc:title>
  <dc:creator>Gregoire, Kelsey</dc:creator>
  <cp:lastModifiedBy>Samantha Nebelecky</cp:lastModifiedBy>
  <cp:revision>21</cp:revision>
  <dcterms:created xsi:type="dcterms:W3CDTF">2023-06-01T16:47:05Z</dcterms:created>
  <dcterms:modified xsi:type="dcterms:W3CDTF">2026-02-12T20:59:06Z</dcterms:modified>
</cp:coreProperties>
</file>